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990-0D8E-6745-8A2E-9D9B4A1BBA75}" type="datetimeFigureOut">
              <a:rPr lang="de-DE" smtClean="0"/>
              <a:t>30.05.2017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1D6A-F3B8-4C4F-B9E6-4A312299A7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P_Kompostmap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8089"/>
          </a:xfrm>
          <a:prstGeom prst="rect">
            <a:avLst/>
          </a:prstGeom>
        </p:spPr>
      </p:pic>
      <p:pic>
        <p:nvPicPr>
          <p:cNvPr id="3" name="Bild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0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Novak</dc:creator>
  <cp:lastModifiedBy>Liese</cp:lastModifiedBy>
  <cp:revision>2</cp:revision>
  <dcterms:created xsi:type="dcterms:W3CDTF">2017-05-30T19:23:21Z</dcterms:created>
  <dcterms:modified xsi:type="dcterms:W3CDTF">2017-05-30T19:32:07Z</dcterms:modified>
</cp:coreProperties>
</file>